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48" r:id="rId2"/>
  </p:sldMasterIdLst>
  <p:sldIdLst>
    <p:sldId id="258" r:id="rId3"/>
    <p:sldId id="259" r:id="rId4"/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6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2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308" y="1641231"/>
            <a:ext cx="11371384" cy="2511792"/>
          </a:xfrm>
        </p:spPr>
        <p:txBody>
          <a:bodyPr anchor="ctr"/>
          <a:lstStyle>
            <a:lvl1pPr algn="ctr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302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848" y="2007209"/>
            <a:ext cx="5462952" cy="41697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07209"/>
            <a:ext cx="5181600" cy="41697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308" y="1641231"/>
            <a:ext cx="11371384" cy="2511792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302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2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848" y="2007209"/>
            <a:ext cx="5462952" cy="41697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07209"/>
            <a:ext cx="5527430" cy="41697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2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6847" y="867508"/>
            <a:ext cx="11142783" cy="11397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848" y="2142146"/>
            <a:ext cx="111427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/>
          </a:solidFill>
          <a:latin typeface="Century Gothic Regular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6"/>
          </a:solidFill>
          <a:latin typeface="Century Gothic 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6"/>
          </a:solidFill>
          <a:latin typeface="Century Gothic 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6"/>
          </a:solidFill>
          <a:latin typeface="Century Gothic 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6"/>
          </a:solidFill>
          <a:latin typeface="Century Gothic 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6"/>
          </a:solidFill>
          <a:latin typeface="Century Gothic 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6847" y="867508"/>
            <a:ext cx="11142783" cy="11397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848" y="2142146"/>
            <a:ext cx="111427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/>
          </a:solidFill>
          <a:latin typeface="Century Gothic Regular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1"/>
          </a:solidFill>
          <a:latin typeface="Century Gothic 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1"/>
          </a:solidFill>
          <a:latin typeface="Century Gothic 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1"/>
          </a:solidFill>
          <a:latin typeface="Century Gothic 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1"/>
          </a:solidFill>
          <a:latin typeface="Century Gothic 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b="0" i="0" kern="1200">
          <a:solidFill>
            <a:schemeClr val="accent1"/>
          </a:solidFill>
          <a:latin typeface="Century Gothic 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4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52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terop 2018">
      <a:dk1>
        <a:srgbClr val="000000"/>
      </a:dk1>
      <a:lt1>
        <a:srgbClr val="FFFFFF"/>
      </a:lt1>
      <a:dk2>
        <a:srgbClr val="282265"/>
      </a:dk2>
      <a:lt2>
        <a:srgbClr val="E7E6E6"/>
      </a:lt2>
      <a:accent1>
        <a:srgbClr val="282265"/>
      </a:accent1>
      <a:accent2>
        <a:srgbClr val="10A3DA"/>
      </a:accent2>
      <a:accent3>
        <a:srgbClr val="60C3B9"/>
      </a:accent3>
      <a:accent4>
        <a:srgbClr val="9E7BB7"/>
      </a:accent4>
      <a:accent5>
        <a:srgbClr val="FAAB4F"/>
      </a:accent5>
      <a:accent6>
        <a:srgbClr val="E9EFF5"/>
      </a:accent6>
      <a:hlink>
        <a:srgbClr val="10A3DA"/>
      </a:hlink>
      <a:folHlink>
        <a:srgbClr val="28226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Interop 2018">
      <a:dk1>
        <a:srgbClr val="000000"/>
      </a:dk1>
      <a:lt1>
        <a:srgbClr val="FFFFFF"/>
      </a:lt1>
      <a:dk2>
        <a:srgbClr val="282265"/>
      </a:dk2>
      <a:lt2>
        <a:srgbClr val="E7E6E6"/>
      </a:lt2>
      <a:accent1>
        <a:srgbClr val="282265"/>
      </a:accent1>
      <a:accent2>
        <a:srgbClr val="10A3DA"/>
      </a:accent2>
      <a:accent3>
        <a:srgbClr val="60C3B9"/>
      </a:accent3>
      <a:accent4>
        <a:srgbClr val="9E7BB7"/>
      </a:accent4>
      <a:accent5>
        <a:srgbClr val="FAAB4F"/>
      </a:accent5>
      <a:accent6>
        <a:srgbClr val="E9EFF5"/>
      </a:accent6>
      <a:hlink>
        <a:srgbClr val="10A3DA"/>
      </a:hlink>
      <a:folHlink>
        <a:srgbClr val="28226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 Regular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Wilder</dc:creator>
  <cp:lastModifiedBy>Madeleina Halley</cp:lastModifiedBy>
  <cp:revision>2</cp:revision>
  <dcterms:created xsi:type="dcterms:W3CDTF">2017-08-08T20:40:38Z</dcterms:created>
  <dcterms:modified xsi:type="dcterms:W3CDTF">2018-02-05T21:48:08Z</dcterms:modified>
</cp:coreProperties>
</file>